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 Mon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Mono-bold.fntdata"/><Relationship Id="rId23" Type="http://schemas.openxmlformats.org/officeDocument/2006/relationships/font" Target="fonts/RobotoMon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boldItalic.fntdata"/><Relationship Id="rId25" Type="http://schemas.openxmlformats.org/officeDocument/2006/relationships/font" Target="fonts/Roboto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png>
</file>

<file path=ppt/media/image23.jpg>
</file>

<file path=ppt/media/image24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of The Hair in the Cable by Mimi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e0fc0c600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7e0fc0c600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7e0fc0c600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7e0fc0c600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7e0fc0c600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7e0fc0c600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7e0fc0c600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7e0fc0c600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45607fee4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45607fee4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45607fee4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45607fee4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45607fee4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45607fee4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8091c59a4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8091c59a4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43ae404ea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43ae404ea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7f862071e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7f862071e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Data Sets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Points out the human cost data sorting through websites such as the mechanical turk or Figure Eight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These humans have to manually catalog data for sorting by AI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Public Discussion on AI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Mimi (correctly) believes the public does not know the true cost of AI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Mimi hopes her art will translate some of those costs into a medium non-AI-educated folks can understand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7f862071e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7f862071e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7f862071e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7f862071e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Asks people on Future Eight to take pictures of their working spaces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She then draws them into something brighter in an attempt to  add a “tenderness” (her word) to them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idea is to allow people to think about what the future might look like for us in this data driven world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f862071e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f862071e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7f862071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7f862071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7e0fc0c60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7e0fc0c60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7e0fc0c600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7e0fc0c600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20" Type="http://schemas.openxmlformats.org/officeDocument/2006/relationships/hyperlink" Target="https://www.zotero.org/google-docs/?t6WysU" TargetMode="External"/><Relationship Id="rId22" Type="http://schemas.openxmlformats.org/officeDocument/2006/relationships/hyperlink" Target="https://www.zotero.org/google-docs/?t6WysU" TargetMode="External"/><Relationship Id="rId21" Type="http://schemas.openxmlformats.org/officeDocument/2006/relationships/hyperlink" Target="https://www.stefanieposavec.com" TargetMode="External"/><Relationship Id="rId24" Type="http://schemas.openxmlformats.org/officeDocument/2006/relationships/hyperlink" Target="https://lindarebeiz.com/about/" TargetMode="External"/><Relationship Id="rId23" Type="http://schemas.openxmlformats.org/officeDocument/2006/relationships/hyperlink" Target="https://www.zotero.org/google-docs/?t6WysU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zotero.org/google-docs/?t6WysU" TargetMode="External"/><Relationship Id="rId4" Type="http://schemas.openxmlformats.org/officeDocument/2006/relationships/hyperlink" Target="https://www.zotero.org/google-docs/?t6WysU" TargetMode="External"/><Relationship Id="rId9" Type="http://schemas.openxmlformats.org/officeDocument/2006/relationships/hyperlink" Target="https://www.zotero.org/google-docs/?t6WysU" TargetMode="External"/><Relationship Id="rId26" Type="http://schemas.openxmlformats.org/officeDocument/2006/relationships/hyperlink" Target="https://lindarebeiz.com/prompt/" TargetMode="External"/><Relationship Id="rId25" Type="http://schemas.openxmlformats.org/officeDocument/2006/relationships/hyperlink" Target="https://www.zotero.org/google-docs/?t6WysU" TargetMode="External"/><Relationship Id="rId5" Type="http://schemas.openxmlformats.org/officeDocument/2006/relationships/hyperlink" Target="https://www.nationalgeographic.com/pathways/about.html" TargetMode="External"/><Relationship Id="rId6" Type="http://schemas.openxmlformats.org/officeDocument/2006/relationships/hyperlink" Target="https://www.zotero.org/google-docs/?t6WysU" TargetMode="External"/><Relationship Id="rId7" Type="http://schemas.openxmlformats.org/officeDocument/2006/relationships/hyperlink" Target="https://www.zotero.org/google-docs/?t6WysU" TargetMode="External"/><Relationship Id="rId8" Type="http://schemas.openxmlformats.org/officeDocument/2006/relationships/hyperlink" Target="https://mimionuoha.com/pathways" TargetMode="External"/><Relationship Id="rId11" Type="http://schemas.openxmlformats.org/officeDocument/2006/relationships/hyperlink" Target="https://www.zotero.org/google-docs/?t6WysU" TargetMode="External"/><Relationship Id="rId10" Type="http://schemas.openxmlformats.org/officeDocument/2006/relationships/hyperlink" Target="https://www.zotero.org/google-docs/?t6WysU" TargetMode="External"/><Relationship Id="rId13" Type="http://schemas.openxmlformats.org/officeDocument/2006/relationships/hyperlink" Target="https://www.zotero.org/google-docs/?t6WysU" TargetMode="External"/><Relationship Id="rId12" Type="http://schemas.openxmlformats.org/officeDocument/2006/relationships/hyperlink" Target="https://prettydarke.cool/bio/" TargetMode="External"/><Relationship Id="rId15" Type="http://schemas.openxmlformats.org/officeDocument/2006/relationships/hyperlink" Target="https://prettydarke.cool/portfolio/open-source-afro-hair-library/" TargetMode="External"/><Relationship Id="rId14" Type="http://schemas.openxmlformats.org/officeDocument/2006/relationships/hyperlink" Target="https://www.zotero.org/google-docs/?t6WysU" TargetMode="External"/><Relationship Id="rId17" Type="http://schemas.openxmlformats.org/officeDocument/2006/relationships/hyperlink" Target="https://www.zotero.org/google-docs/?t6WysU" TargetMode="External"/><Relationship Id="rId16" Type="http://schemas.openxmlformats.org/officeDocument/2006/relationships/hyperlink" Target="https://www.zotero.org/google-docs/?t6WysU" TargetMode="External"/><Relationship Id="rId19" Type="http://schemas.openxmlformats.org/officeDocument/2006/relationships/hyperlink" Target="https://www.zotero.org/google-docs/?t6WysU" TargetMode="External"/><Relationship Id="rId18" Type="http://schemas.openxmlformats.org/officeDocument/2006/relationships/hyperlink" Target="https://www.stefanieposavec.com/facebook-art-residency-relationship-dance-steps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jpg"/><Relationship Id="rId4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3.jpg"/><Relationship Id="rId5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5346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Mimi Ọnụọha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462625"/>
            <a:ext cx="8520600" cy="3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i="1" lang="en" sz="103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‘</a:t>
            </a:r>
            <a:r>
              <a:rPr i="1" lang="en" sz="103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/Me-Me Ah-No-Oo-Hwa/’</a:t>
            </a:r>
            <a:endParaRPr i="1" sz="1030">
              <a:solidFill>
                <a:srgbClr val="999999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947475"/>
            <a:ext cx="8520600" cy="6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99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Multimedia Artist/Researcher</a:t>
            </a:r>
            <a:endParaRPr sz="199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3300"/>
              </a:lnSpc>
              <a:spcBef>
                <a:spcPts val="0"/>
              </a:spcBef>
              <a:spcAft>
                <a:spcPts val="27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OPEN SOURCE AFRO HAIR LIBRARY 2020-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152475"/>
            <a:ext cx="4625700" cy="3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Free,user-friendly,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Feminist,anti-racist, 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highly curated 3D model database of Black hairstyles and textures 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Address the lack of thoughtful representation of Blackness in games, virtual/augmented reality,3D asset marketplaces and other 3D media 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Two main issues on 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3D asset marketplaces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○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How does one search effectively for “Black hair”? 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○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The quality of the results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9800" y="1170125"/>
            <a:ext cx="3901799" cy="357245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98900"/>
            <a:ext cx="8839198" cy="254568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Stefanie Posavec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11700" y="1152475"/>
            <a:ext cx="47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Designer, artist,conceptual consultant, teacher and author exploring experimental approaches to communicating data and information to all ages and audiences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Wearable projects using a human-scaled, hand-crafted design process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Sketch data visualisation for 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research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teams, create 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artworks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for campaigns, design colour books, do conferences, do workshops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225" y="771175"/>
            <a:ext cx="3797700" cy="3797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Facebook Art Residency: Relationship Dance Steps</a:t>
            </a:r>
            <a:endParaRPr sz="2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311700" y="1304100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Two interactive pieces on the floor where I converted a month of a couple’s Facebook interaction data into dance steps, referencing how couples often ‘perform’ an orchestrated, public version of their relationship on social media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Passerby can move through an accurate representation of a couple’s digital movements and interactions in the real world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9375" y="1304100"/>
            <a:ext cx="4092926" cy="28923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Pathways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311700" y="1245800"/>
            <a:ext cx="4780800" cy="3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Data storytelling project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Present a month's worth of geolocation data and message metadata collected from the mobile phones of four groups: a couple, a set of co-workers, a family, and roommates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Aim to show what digital data looks like in the context of common relationships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52" name="Google Shape;1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3677" y="889447"/>
            <a:ext cx="2770601" cy="1955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1525" y="2845358"/>
            <a:ext cx="3504249" cy="172769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Questions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9" name="Google Shape;159;p27"/>
          <p:cNvSpPr txBox="1"/>
          <p:nvPr>
            <p:ph idx="1" type="body"/>
          </p:nvPr>
        </p:nvSpPr>
        <p:spPr>
          <a:xfrm>
            <a:off x="311700" y="1465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AutoNum type="arabicPeriod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Name some highly specific data set we likely DO NOT have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AutoNum type="arabicPeriod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What is the type of data that, as of current, we would have NO WAY of 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categorizing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? And what potential problems could arise from this?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AutoNum type="arabicPeriod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Do you think the current model for data sorting (such as labelling) is sustainable for a living?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Cass Bibliography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5" name="Google Shape;165;p28"/>
          <p:cNvSpPr txBox="1"/>
          <p:nvPr>
            <p:ph idx="1" type="body"/>
          </p:nvPr>
        </p:nvSpPr>
        <p:spPr>
          <a:xfrm>
            <a:off x="311700" y="1465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“About | Pathways Project.” Accessed September 17, 202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3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 u="sng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https://www.nationalgeographic.com/pathways/about.html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.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MIMI   ỌNỤỌHA. “Pathways — MIMI ỌNỤỌHA.” Accessed September 17, 2023. </a:t>
            </a:r>
            <a:r>
              <a:rPr lang="en" sz="1100" u="sng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https://mimionuoha.com/pathways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.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“Open Source Afro Hair Library.” Accessed September 17, 2023. https://afrohairlibrary.org&gt;.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prettydarke. “Bio,” November 15, 2015. </a:t>
            </a:r>
            <a:r>
              <a:rPr lang="en" sz="1100" u="sng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https://prettydarke.cool/bio/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.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prettydarke. “Open Source Afro Hair Library,” April 24, 2020.</a:t>
            </a: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00" u="sng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https://prettydarke.cool/portfolio/open-source-afro-hair-library/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.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Stefanie Posavec. “Facebook Art Residency: Relationship Dance Steps.” Accessed September 17, 202</a:t>
            </a: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3.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 u="sng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  <a:hlinkClick r:id="rId1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https://www.stefanieposavec.com/facebook-art-residency-relationship-dance-steps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1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.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2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Stefanie Posavec. “Stefanie Posavec.” Accessed September 17, 2023. </a:t>
            </a:r>
            <a:r>
              <a:rPr lang="en" sz="1100" u="sng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  <a:hlinkClick r:id="rId2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https://www.stefanieposavec.com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2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.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Linda Dounia Rebeiz.”About.”Accessed 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2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September 17, 2023.</a:t>
            </a: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100" u="sng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  <a:hlinkClick r:id="rId2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https://lindarebeiz.com/about/</a:t>
            </a: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 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Linda Dounia Rebeiz.”Prompt.”Accessed </a:t>
            </a:r>
            <a:r>
              <a:rPr lang="en" sz="1100">
                <a:solidFill>
                  <a:schemeClr val="lt1"/>
                </a:solidFill>
                <a:uFill>
                  <a:noFill/>
                </a:uFill>
                <a:latin typeface="Roboto Mono"/>
                <a:ea typeface="Roboto Mono"/>
                <a:cs typeface="Roboto Mono"/>
                <a:sym typeface="Roboto Mono"/>
                <a:hlinkClick r:id="rId2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September 17, 2023. </a:t>
            </a:r>
            <a:r>
              <a:rPr lang="en" sz="1100" u="sng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  <a:hlinkClick r:id="rId2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https://lindarebeiz.com/prompt/</a:t>
            </a: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. 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Mads </a:t>
            </a: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Bibliography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1" name="Google Shape;171;p29"/>
          <p:cNvSpPr txBox="1"/>
          <p:nvPr>
            <p:ph idx="1" type="body"/>
          </p:nvPr>
        </p:nvSpPr>
        <p:spPr>
          <a:xfrm>
            <a:off x="311700" y="1465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‘About — MIMI ỌNỤỌHA’, MIMI   ỌNỤỌHA &lt;https://mimionuoha.com/about&gt; [accessed 18 September 2023]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‘Making Audacious Bets on the Future of Technology: Media Artist Mimi Onuoha ’11 Shines a Light into the Invisible Margins of Data | Princeton Alumni’ &lt;https://alumni.princeton.edu/stories/mimi-onuoha-reimagining-data&gt; [accessed 18 September 2023]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‘Mimi Onuoha’, Data &amp; Society &lt;https://datasociety.net/people/onuoha-mimi/&gt; [accessed 18 September 2023]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‘The Cloth In The Cable — MIMI ỌNỤỌHA’, MIMI   ỌNỤỌHA &lt;https://mimionuoha.com/in-the-cable&gt; [accessed 18 September 2023]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‘The Future Is Here! — MIMI ỌNỤỌHA’, MIMI   ỌNỤỌHA &lt;https://mimionuoha.com/the-future-is-here&gt; [accessed 18 September 2023]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The Future Is Here! An Interview with Mimi Onuoha, dir. by The Photographers’ Gallery, 2020 &lt;https://www.youtube.com/watch?v=er8n14cnAo4&gt; [accessed 18 September 2023]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Mono"/>
              <a:buAutoNum type="arabicPeriod"/>
            </a:pPr>
            <a:r>
              <a:rPr lang="en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‘The Library of Missing Datasets — MIMI ỌNỤỌHA’, MIMI   ỌNỤỌHA &lt;https://mimionuoha.com/the-library-of-missing-datasets&gt; [accessed 18 September 2023]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Who is she?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5086800" cy="38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Nigerian-American artist and academic based out of Brooklyn, NY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Has been the artist in residency at: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○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Eyebeam Center for Art &amp; Technology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○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Studio XX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○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Data &amp; Society Research Institute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○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Tow Center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○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Royal College of Art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Focus is on the way people aren’t represented in data driven systems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Currently an adjunct professor at New York University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0875" y="535000"/>
            <a:ext cx="3003386" cy="3820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What does she do?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568375"/>
            <a:ext cx="4876800" cy="3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Work looks to point out the human element in data sets, both present and missing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Believes public discussion about the development of AI is important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Works include exhibitions/installations, as well as writing, lectures, and teaching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8550" y="590300"/>
            <a:ext cx="3440700" cy="229494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8250" y="2342822"/>
            <a:ext cx="3191010" cy="212840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Why does she do it?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150" y="1411200"/>
            <a:ext cx="7097699" cy="1336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8" y="2780825"/>
            <a:ext cx="7292000" cy="1057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9" name="Google Shape;79;p16"/>
          <p:cNvSpPr txBox="1"/>
          <p:nvPr>
            <p:ph type="title"/>
          </p:nvPr>
        </p:nvSpPr>
        <p:spPr>
          <a:xfrm>
            <a:off x="311725" y="988500"/>
            <a:ext cx="85206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(Excerpt from Princeton University Alumni website)</a:t>
            </a:r>
            <a:endParaRPr i="1" sz="9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65475" y="3871400"/>
            <a:ext cx="6566825" cy="1124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The Future is Here! (2019)</a:t>
            </a:r>
            <a:endParaRPr i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5201" y="1017725"/>
            <a:ext cx="2975100" cy="2619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441100"/>
            <a:ext cx="3390250" cy="226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8" name="Google Shape;8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0926" y="2367175"/>
            <a:ext cx="2769100" cy="2423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The Library of Missing Datasets (2016)</a:t>
            </a:r>
            <a:endParaRPr i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259292" cy="38209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4092" y="1170125"/>
            <a:ext cx="5427510" cy="36201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Linda Dounia Rebeiz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5086800" cy="34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Artist and designer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Investigates philosophical implications of technocapitalism and its role in inequity 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Combination of analogue and digital mediums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Inspired by science fiction, speculative design, solarpunk, and degrowth philosophies 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Recognized on the TIMEAI100 list of most influential people in AI in 2023</a:t>
            </a:r>
            <a:endParaRPr sz="14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176" y="888838"/>
            <a:ext cx="3328125" cy="3365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Pigeonholes, Study 2022-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3848400" cy="17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eries e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xperimenting with 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Midjourney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Tries to recreate iconic science fiction characters, such as those in </a:t>
            </a:r>
            <a:r>
              <a:rPr i="1"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Octavia Butler's Xenogenesis</a:t>
            </a: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series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Results: Come across many biases and stereotypes. 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88" y="3065337"/>
            <a:ext cx="1872374" cy="188042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110" name="Google Shape;11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4" y="1017727"/>
            <a:ext cx="1888644" cy="189474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111" name="Google Shape;11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5932" y="1017722"/>
            <a:ext cx="1888644" cy="189474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112" name="Google Shape;112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25912" y="3058179"/>
            <a:ext cx="1872375" cy="189474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3215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A.M. Darke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465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Artist and scholar designing radical tools for social intervention 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Associate Professor in Digital Arts and New Media, Critical Race and Ethnic Studies, and Performance, Play &amp; Design at UC Santa Cruz, and directs The Other Lab, an interdisciplinary, intersectional feminist research space for experimental games, XR, and new media 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Holds a B.A. in Design and an M.F.A. in Media Arts, both from UCLA </a:t>
            </a: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Completed residencies (e.g.,NYU Game Center)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3425" y="661263"/>
            <a:ext cx="2865730" cy="38209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